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8-7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image" Target="../media/image-8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4367" y="308610"/>
            <a:ext cx="3425547" cy="76123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91762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Welcome to Our App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41721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application is your gateway to a world of possibilities. Discover exciting features, explore curated content, and engage with a vibrant community.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5898475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D84DBE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89171" y="6047184"/>
            <a:ext cx="144661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dirty="0">
                <a:solidFill>
                  <a:srgbClr val="3C3838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sm</a:t>
            </a:r>
            <a:endParaRPr lang="en-US" sz="768" dirty="0"/>
          </a:p>
        </p:txBody>
      </p:sp>
      <p:sp>
        <p:nvSpPr>
          <p:cNvPr id="9" name="Text 5"/>
          <p:cNvSpPr/>
          <p:nvPr/>
        </p:nvSpPr>
        <p:spPr>
          <a:xfrm>
            <a:off x="1382316" y="5880021"/>
            <a:ext cx="3171587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by shankar medagam</a:t>
            </a:r>
            <a:endParaRPr lang="en-US" sz="2430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367" y="308610"/>
            <a:ext cx="3425547" cy="76123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60281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Login Screen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6350437" y="2744629"/>
            <a:ext cx="7415927" cy="1817608"/>
          </a:xfrm>
          <a:prstGeom prst="roundRect">
            <a:avLst>
              <a:gd name="adj" fmla="val 4075"/>
            </a:avLst>
          </a:prstGeom>
          <a:solidFill>
            <a:srgbClr val="2D3033"/>
          </a:solidFill>
          <a:ln/>
        </p:spPr>
      </p:sp>
      <p:sp>
        <p:nvSpPr>
          <p:cNvPr id="7" name="Text 3"/>
          <p:cNvSpPr/>
          <p:nvPr/>
        </p:nvSpPr>
        <p:spPr>
          <a:xfrm>
            <a:off x="6597253" y="29914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Existing Users</a:t>
            </a:r>
            <a:endParaRPr lang="en-US" sz="2430" dirty="0"/>
          </a:p>
        </p:txBody>
      </p:sp>
      <p:sp>
        <p:nvSpPr>
          <p:cNvPr id="8" name="Text 4"/>
          <p:cNvSpPr/>
          <p:nvPr/>
        </p:nvSpPr>
        <p:spPr>
          <a:xfrm>
            <a:off x="6597253" y="3525322"/>
            <a:ext cx="692229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Return to the world of our app by entering your email and password.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6350437" y="4809053"/>
            <a:ext cx="7415927" cy="1817608"/>
          </a:xfrm>
          <a:prstGeom prst="roundRect">
            <a:avLst>
              <a:gd name="adj" fmla="val 4075"/>
            </a:avLst>
          </a:prstGeom>
          <a:solidFill>
            <a:srgbClr val="2D3033"/>
          </a:solidFill>
          <a:ln/>
        </p:spPr>
      </p:sp>
      <p:sp>
        <p:nvSpPr>
          <p:cNvPr id="10" name="Text 6"/>
          <p:cNvSpPr/>
          <p:nvPr/>
        </p:nvSpPr>
        <p:spPr>
          <a:xfrm>
            <a:off x="6597253" y="505587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Password Recovery</a:t>
            </a:r>
            <a:endParaRPr lang="en-US" sz="2430" dirty="0"/>
          </a:p>
        </p:txBody>
      </p:sp>
      <p:sp>
        <p:nvSpPr>
          <p:cNvPr id="11" name="Text 7"/>
          <p:cNvSpPr/>
          <p:nvPr/>
        </p:nvSpPr>
        <p:spPr>
          <a:xfrm>
            <a:off x="6597253" y="5589746"/>
            <a:ext cx="692229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Forgot your password? No problem. Reset it easily by entering your email address.</a:t>
            </a:r>
            <a:endParaRPr lang="en-US" sz="1944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1995607" y="536138"/>
            <a:ext cx="4869180" cy="6086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93"/>
              </a:lnSpc>
              <a:buNone/>
            </a:pPr>
            <a:r>
              <a:rPr lang="en-US" sz="383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Registration Screen</a:t>
            </a:r>
            <a:endParaRPr lang="en-US" sz="3834" dirty="0"/>
          </a:p>
        </p:txBody>
      </p:sp>
      <p:sp>
        <p:nvSpPr>
          <p:cNvPr id="5" name="Text 2"/>
          <p:cNvSpPr/>
          <p:nvPr/>
        </p:nvSpPr>
        <p:spPr>
          <a:xfrm>
            <a:off x="1995607" y="1631513"/>
            <a:ext cx="2492573" cy="304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96"/>
              </a:lnSpc>
              <a:buNone/>
            </a:pPr>
            <a:r>
              <a:rPr lang="en-US" sz="191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Personal Information</a:t>
            </a:r>
            <a:endParaRPr lang="en-US" sz="1917" dirty="0"/>
          </a:p>
        </p:txBody>
      </p:sp>
      <p:sp>
        <p:nvSpPr>
          <p:cNvPr id="6" name="Text 3"/>
          <p:cNvSpPr/>
          <p:nvPr/>
        </p:nvSpPr>
        <p:spPr>
          <a:xfrm>
            <a:off x="1995607" y="2130504"/>
            <a:ext cx="3229213" cy="934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54"/>
              </a:lnSpc>
              <a:buNone/>
            </a:pPr>
            <a:r>
              <a:rPr lang="en-US" sz="153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Create your unique account by providing basic details, including name, email, and password.</a:t>
            </a:r>
            <a:endParaRPr lang="en-US" sz="1534" dirty="0"/>
          </a:p>
        </p:txBody>
      </p:sp>
      <p:sp>
        <p:nvSpPr>
          <p:cNvPr id="7" name="Text 4"/>
          <p:cNvSpPr/>
          <p:nvPr/>
        </p:nvSpPr>
        <p:spPr>
          <a:xfrm>
            <a:off x="5707499" y="1631513"/>
            <a:ext cx="2434590" cy="304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96"/>
              </a:lnSpc>
              <a:buNone/>
            </a:pPr>
            <a:r>
              <a:rPr lang="en-US" sz="191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Privacy and Security</a:t>
            </a:r>
            <a:endParaRPr lang="en-US" sz="1917" dirty="0"/>
          </a:p>
        </p:txBody>
      </p:sp>
      <p:sp>
        <p:nvSpPr>
          <p:cNvPr id="8" name="Text 5"/>
          <p:cNvSpPr/>
          <p:nvPr/>
        </p:nvSpPr>
        <p:spPr>
          <a:xfrm>
            <a:off x="5707499" y="2130504"/>
            <a:ext cx="3230404" cy="934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54"/>
              </a:lnSpc>
              <a:buNone/>
            </a:pPr>
            <a:r>
              <a:rPr lang="en-US" sz="153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Your information is kept safe and secure, ensuring a trustworthy experience.</a:t>
            </a:r>
            <a:endParaRPr lang="en-US" sz="1534" dirty="0"/>
          </a:p>
        </p:txBody>
      </p:sp>
      <p:sp>
        <p:nvSpPr>
          <p:cNvPr id="9" name="Text 6"/>
          <p:cNvSpPr/>
          <p:nvPr/>
        </p:nvSpPr>
        <p:spPr>
          <a:xfrm>
            <a:off x="9420582" y="1612106"/>
            <a:ext cx="3229213" cy="311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54"/>
              </a:lnSpc>
              <a:buNone/>
            </a:pPr>
            <a:endParaRPr lang="en-US" sz="1534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0582" y="2142768"/>
            <a:ext cx="2399228" cy="5331619"/>
          </a:xfrm>
          <a:prstGeom prst="rect">
            <a:avLst/>
          </a:prstGeom>
        </p:spPr>
      </p:pic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3917275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152" y="301347"/>
            <a:ext cx="3432096" cy="76269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30077" y="664488"/>
            <a:ext cx="6027063" cy="7533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932"/>
              </a:lnSpc>
              <a:buNone/>
            </a:pPr>
            <a:r>
              <a:rPr lang="en-US" sz="474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First Screen</a:t>
            </a:r>
            <a:endParaRPr lang="en-US" sz="4746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077" y="1779389"/>
            <a:ext cx="1205389" cy="192857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897058" y="2020372"/>
            <a:ext cx="3013472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66"/>
              </a:lnSpc>
              <a:buNone/>
            </a:pPr>
            <a:r>
              <a:rPr lang="en-US" sz="2373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Welcome Message</a:t>
            </a:r>
            <a:endParaRPr lang="en-US" sz="2373" dirty="0"/>
          </a:p>
        </p:txBody>
      </p:sp>
      <p:sp>
        <p:nvSpPr>
          <p:cNvPr id="8" name="Text 3"/>
          <p:cNvSpPr/>
          <p:nvPr/>
        </p:nvSpPr>
        <p:spPr>
          <a:xfrm>
            <a:off x="7897058" y="2541508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37"/>
              </a:lnSpc>
              <a:buNone/>
            </a:pPr>
            <a:r>
              <a:rPr lang="en-US" sz="189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friendly welcome message greets you upon your first login.</a:t>
            </a:r>
            <a:endParaRPr lang="en-US" sz="1898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0077" y="3707963"/>
            <a:ext cx="1205389" cy="192857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897058" y="3948946"/>
            <a:ext cx="3013472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66"/>
              </a:lnSpc>
              <a:buNone/>
            </a:pPr>
            <a:r>
              <a:rPr lang="en-US" sz="2373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Tutorial</a:t>
            </a:r>
            <a:endParaRPr lang="en-US" sz="2373" dirty="0"/>
          </a:p>
        </p:txBody>
      </p:sp>
      <p:sp>
        <p:nvSpPr>
          <p:cNvPr id="11" name="Text 5"/>
          <p:cNvSpPr/>
          <p:nvPr/>
        </p:nvSpPr>
        <p:spPr>
          <a:xfrm>
            <a:off x="7897058" y="4470082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37"/>
              </a:lnSpc>
              <a:buNone/>
            </a:pPr>
            <a:r>
              <a:rPr lang="en-US" sz="189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Learn about the app's key features and navigate with ease.</a:t>
            </a:r>
            <a:endParaRPr lang="en-US" sz="1898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0077" y="5636538"/>
            <a:ext cx="1205389" cy="192857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897058" y="5877520"/>
            <a:ext cx="3013472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66"/>
              </a:lnSpc>
              <a:buNone/>
            </a:pPr>
            <a:r>
              <a:rPr lang="en-US" sz="2373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Start Exploring</a:t>
            </a:r>
            <a:endParaRPr lang="en-US" sz="2373" dirty="0"/>
          </a:p>
        </p:txBody>
      </p:sp>
      <p:sp>
        <p:nvSpPr>
          <p:cNvPr id="14" name="Text 7"/>
          <p:cNvSpPr/>
          <p:nvPr/>
        </p:nvSpPr>
        <p:spPr>
          <a:xfrm>
            <a:off x="7897058" y="6398657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37"/>
              </a:lnSpc>
              <a:buNone/>
            </a:pPr>
            <a:r>
              <a:rPr lang="en-US" sz="189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Dive into the app's world of possibilities and begin your journey.</a:t>
            </a:r>
            <a:endParaRPr lang="en-US" sz="1898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889" y="274439"/>
            <a:ext cx="3456503" cy="768119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55068" y="603885"/>
            <a:ext cx="5490805" cy="686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04"/>
              </a:lnSpc>
              <a:buNone/>
            </a:pPr>
            <a:r>
              <a:rPr lang="en-US" sz="432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Home Page</a:t>
            </a:r>
            <a:endParaRPr lang="en-US" sz="4324" dirty="0"/>
          </a:p>
        </p:txBody>
      </p:sp>
      <p:sp>
        <p:nvSpPr>
          <p:cNvPr id="6" name="Shape 2"/>
          <p:cNvSpPr/>
          <p:nvPr/>
        </p:nvSpPr>
        <p:spPr>
          <a:xfrm>
            <a:off x="6255068" y="1866781"/>
            <a:ext cx="494109" cy="494109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7" name="Text 3"/>
          <p:cNvSpPr/>
          <p:nvPr/>
        </p:nvSpPr>
        <p:spPr>
          <a:xfrm>
            <a:off x="6445210" y="1949053"/>
            <a:ext cx="113705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94"/>
              </a:lnSpc>
              <a:buNone/>
            </a:pPr>
            <a:r>
              <a:rPr lang="en-US" sz="259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94" dirty="0"/>
          </a:p>
        </p:txBody>
      </p:sp>
      <p:sp>
        <p:nvSpPr>
          <p:cNvPr id="8" name="Text 4"/>
          <p:cNvSpPr/>
          <p:nvPr/>
        </p:nvSpPr>
        <p:spPr>
          <a:xfrm>
            <a:off x="6968728" y="1866781"/>
            <a:ext cx="2745343" cy="3431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02"/>
              </a:lnSpc>
              <a:buNone/>
            </a:pPr>
            <a:r>
              <a:rPr lang="en-US" sz="216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Featured Content</a:t>
            </a:r>
            <a:endParaRPr lang="en-US" sz="2162" dirty="0"/>
          </a:p>
        </p:txBody>
      </p:sp>
      <p:sp>
        <p:nvSpPr>
          <p:cNvPr id="9" name="Text 5"/>
          <p:cNvSpPr/>
          <p:nvPr/>
        </p:nvSpPr>
        <p:spPr>
          <a:xfrm>
            <a:off x="6968728" y="2341602"/>
            <a:ext cx="6893004" cy="351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7"/>
              </a:lnSpc>
              <a:buNone/>
            </a:pPr>
            <a:r>
              <a:rPr lang="en-US" sz="172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Discover curated content tailored to your interests.</a:t>
            </a:r>
            <a:endParaRPr lang="en-US" sz="1729" dirty="0"/>
          </a:p>
        </p:txBody>
      </p:sp>
      <p:sp>
        <p:nvSpPr>
          <p:cNvPr id="10" name="Shape 6"/>
          <p:cNvSpPr/>
          <p:nvPr/>
        </p:nvSpPr>
        <p:spPr>
          <a:xfrm>
            <a:off x="6255068" y="3159681"/>
            <a:ext cx="494109" cy="494109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11" name="Text 7"/>
          <p:cNvSpPr/>
          <p:nvPr/>
        </p:nvSpPr>
        <p:spPr>
          <a:xfrm>
            <a:off x="6401157" y="3241953"/>
            <a:ext cx="201930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94"/>
              </a:lnSpc>
              <a:buNone/>
            </a:pPr>
            <a:r>
              <a:rPr lang="en-US" sz="259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94" dirty="0"/>
          </a:p>
        </p:txBody>
      </p:sp>
      <p:sp>
        <p:nvSpPr>
          <p:cNvPr id="12" name="Text 8"/>
          <p:cNvSpPr/>
          <p:nvPr/>
        </p:nvSpPr>
        <p:spPr>
          <a:xfrm>
            <a:off x="6968728" y="3159681"/>
            <a:ext cx="4267557" cy="3431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02"/>
              </a:lnSpc>
              <a:buNone/>
            </a:pPr>
            <a:r>
              <a:rPr lang="en-US" sz="216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Personalized Recommendations</a:t>
            </a:r>
            <a:endParaRPr lang="en-US" sz="2162" dirty="0"/>
          </a:p>
        </p:txBody>
      </p:sp>
      <p:sp>
        <p:nvSpPr>
          <p:cNvPr id="13" name="Text 9"/>
          <p:cNvSpPr/>
          <p:nvPr/>
        </p:nvSpPr>
        <p:spPr>
          <a:xfrm>
            <a:off x="6968728" y="3634502"/>
            <a:ext cx="6893004" cy="7029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7"/>
              </a:lnSpc>
              <a:buNone/>
            </a:pPr>
            <a:r>
              <a:rPr lang="en-US" sz="172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Receive suggestions based on your preferences and past interactions.</a:t>
            </a:r>
            <a:endParaRPr lang="en-US" sz="1729" dirty="0"/>
          </a:p>
        </p:txBody>
      </p:sp>
      <p:sp>
        <p:nvSpPr>
          <p:cNvPr id="14" name="Shape 10"/>
          <p:cNvSpPr/>
          <p:nvPr/>
        </p:nvSpPr>
        <p:spPr>
          <a:xfrm>
            <a:off x="6255068" y="4804053"/>
            <a:ext cx="494109" cy="494109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15" name="Text 11"/>
          <p:cNvSpPr/>
          <p:nvPr/>
        </p:nvSpPr>
        <p:spPr>
          <a:xfrm>
            <a:off x="6399967" y="4886325"/>
            <a:ext cx="204192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94"/>
              </a:lnSpc>
              <a:buNone/>
            </a:pPr>
            <a:r>
              <a:rPr lang="en-US" sz="259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94" dirty="0"/>
          </a:p>
        </p:txBody>
      </p:sp>
      <p:sp>
        <p:nvSpPr>
          <p:cNvPr id="16" name="Text 12"/>
          <p:cNvSpPr/>
          <p:nvPr/>
        </p:nvSpPr>
        <p:spPr>
          <a:xfrm>
            <a:off x="6968728" y="4804053"/>
            <a:ext cx="2745343" cy="3431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02"/>
              </a:lnSpc>
              <a:buNone/>
            </a:pPr>
            <a:r>
              <a:rPr lang="en-US" sz="216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Navigation Menu</a:t>
            </a:r>
            <a:endParaRPr lang="en-US" sz="2162" dirty="0"/>
          </a:p>
        </p:txBody>
      </p:sp>
      <p:sp>
        <p:nvSpPr>
          <p:cNvPr id="17" name="Text 13"/>
          <p:cNvSpPr/>
          <p:nvPr/>
        </p:nvSpPr>
        <p:spPr>
          <a:xfrm>
            <a:off x="6968728" y="5278874"/>
            <a:ext cx="6893004" cy="7029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7"/>
              </a:lnSpc>
              <a:buNone/>
            </a:pPr>
            <a:r>
              <a:rPr lang="en-US" sz="172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Easily access different sections of the app, from product browsing to user profiles.</a:t>
            </a:r>
            <a:endParaRPr lang="en-US" sz="1729" dirty="0"/>
          </a:p>
        </p:txBody>
      </p:sp>
      <p:sp>
        <p:nvSpPr>
          <p:cNvPr id="18" name="Shape 14"/>
          <p:cNvSpPr/>
          <p:nvPr/>
        </p:nvSpPr>
        <p:spPr>
          <a:xfrm>
            <a:off x="6255068" y="6448425"/>
            <a:ext cx="494109" cy="494109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19" name="Text 15"/>
          <p:cNvSpPr/>
          <p:nvPr/>
        </p:nvSpPr>
        <p:spPr>
          <a:xfrm>
            <a:off x="6405682" y="6530697"/>
            <a:ext cx="192762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94"/>
              </a:lnSpc>
              <a:buNone/>
            </a:pPr>
            <a:r>
              <a:rPr lang="en-US" sz="259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594" dirty="0"/>
          </a:p>
        </p:txBody>
      </p:sp>
      <p:sp>
        <p:nvSpPr>
          <p:cNvPr id="20" name="Text 16"/>
          <p:cNvSpPr/>
          <p:nvPr/>
        </p:nvSpPr>
        <p:spPr>
          <a:xfrm>
            <a:off x="6968728" y="6448425"/>
            <a:ext cx="2745343" cy="3431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02"/>
              </a:lnSpc>
              <a:buNone/>
            </a:pPr>
            <a:r>
              <a:rPr lang="en-US" sz="216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Search Bar</a:t>
            </a:r>
            <a:endParaRPr lang="en-US" sz="2162" dirty="0"/>
          </a:p>
        </p:txBody>
      </p:sp>
      <p:sp>
        <p:nvSpPr>
          <p:cNvPr id="21" name="Text 17"/>
          <p:cNvSpPr/>
          <p:nvPr/>
        </p:nvSpPr>
        <p:spPr>
          <a:xfrm>
            <a:off x="6968728" y="6923246"/>
            <a:ext cx="6893004" cy="7029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7"/>
              </a:lnSpc>
              <a:buNone/>
            </a:pPr>
            <a:r>
              <a:rPr lang="en-US" sz="172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Quickly find what you're looking for with a convenient search function.</a:t>
            </a:r>
            <a:endParaRPr lang="en-US" sz="1729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610" y="843915"/>
            <a:ext cx="4869061" cy="65417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248412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Cart Page</a:t>
            </a:r>
            <a:endParaRPr lang="en-US" sz="4860" dirty="0"/>
          </a:p>
        </p:txBody>
      </p:sp>
      <p:sp>
        <p:nvSpPr>
          <p:cNvPr id="6" name="Text 2"/>
          <p:cNvSpPr/>
          <p:nvPr/>
        </p:nvSpPr>
        <p:spPr>
          <a:xfrm>
            <a:off x="1111329" y="3781663"/>
            <a:ext cx="197393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Item</a:t>
            </a:r>
            <a:endParaRPr lang="en-US" sz="1944" dirty="0"/>
          </a:p>
        </p:txBody>
      </p:sp>
      <p:sp>
        <p:nvSpPr>
          <p:cNvPr id="7" name="Text 3"/>
          <p:cNvSpPr/>
          <p:nvPr/>
        </p:nvSpPr>
        <p:spPr>
          <a:xfrm>
            <a:off x="3586520" y="3781663"/>
            <a:ext cx="19701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Quantity</a:t>
            </a:r>
            <a:endParaRPr lang="en-US" sz="1944" dirty="0"/>
          </a:p>
        </p:txBody>
      </p:sp>
      <p:sp>
        <p:nvSpPr>
          <p:cNvPr id="8" name="Text 4"/>
          <p:cNvSpPr/>
          <p:nvPr/>
        </p:nvSpPr>
        <p:spPr>
          <a:xfrm>
            <a:off x="6057900" y="3781663"/>
            <a:ext cx="197393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Price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864037" y="4332446"/>
            <a:ext cx="7415093" cy="706517"/>
          </a:xfrm>
          <a:prstGeom prst="rect">
            <a:avLst/>
          </a:prstGeom>
          <a:solidFill>
            <a:srgbClr val="2D3033"/>
          </a:solidFill>
          <a:ln/>
        </p:spPr>
      </p:sp>
      <p:sp>
        <p:nvSpPr>
          <p:cNvPr id="10" name="Text 6"/>
          <p:cNvSpPr/>
          <p:nvPr/>
        </p:nvSpPr>
        <p:spPr>
          <a:xfrm>
            <a:off x="1111329" y="4488180"/>
            <a:ext cx="197393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Product 1</a:t>
            </a:r>
            <a:endParaRPr lang="en-US" sz="1944" dirty="0"/>
          </a:p>
        </p:txBody>
      </p:sp>
      <p:sp>
        <p:nvSpPr>
          <p:cNvPr id="11" name="Text 7"/>
          <p:cNvSpPr/>
          <p:nvPr/>
        </p:nvSpPr>
        <p:spPr>
          <a:xfrm>
            <a:off x="3586520" y="4488180"/>
            <a:ext cx="19701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1944" dirty="0"/>
          </a:p>
        </p:txBody>
      </p:sp>
      <p:sp>
        <p:nvSpPr>
          <p:cNvPr id="12" name="Text 8"/>
          <p:cNvSpPr/>
          <p:nvPr/>
        </p:nvSpPr>
        <p:spPr>
          <a:xfrm>
            <a:off x="6057900" y="4488180"/>
            <a:ext cx="197393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$29.99</a:t>
            </a:r>
            <a:endParaRPr lang="en-US" sz="1944" dirty="0"/>
          </a:p>
        </p:txBody>
      </p:sp>
      <p:sp>
        <p:nvSpPr>
          <p:cNvPr id="13" name="Text 9"/>
          <p:cNvSpPr/>
          <p:nvPr/>
        </p:nvSpPr>
        <p:spPr>
          <a:xfrm>
            <a:off x="1111329" y="5194697"/>
            <a:ext cx="197393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Product 2</a:t>
            </a:r>
            <a:endParaRPr lang="en-US" sz="1944" dirty="0"/>
          </a:p>
        </p:txBody>
      </p:sp>
      <p:sp>
        <p:nvSpPr>
          <p:cNvPr id="14" name="Text 10"/>
          <p:cNvSpPr/>
          <p:nvPr/>
        </p:nvSpPr>
        <p:spPr>
          <a:xfrm>
            <a:off x="3586520" y="5194697"/>
            <a:ext cx="19701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1944" dirty="0"/>
          </a:p>
        </p:txBody>
      </p:sp>
      <p:sp>
        <p:nvSpPr>
          <p:cNvPr id="15" name="Text 11"/>
          <p:cNvSpPr/>
          <p:nvPr/>
        </p:nvSpPr>
        <p:spPr>
          <a:xfrm>
            <a:off x="6057900" y="5194697"/>
            <a:ext cx="197393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$14.99</a:t>
            </a:r>
            <a:endParaRPr lang="en-US" sz="1944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318" y="288488"/>
            <a:ext cx="3443645" cy="76526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94358" y="635079"/>
            <a:ext cx="5771317" cy="721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681"/>
              </a:lnSpc>
              <a:buNone/>
            </a:pPr>
            <a:r>
              <a:rPr lang="en-US" sz="454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Profile Page</a:t>
            </a:r>
            <a:endParaRPr lang="en-US" sz="454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358" y="1702594"/>
            <a:ext cx="577096" cy="57709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294358" y="2510433"/>
            <a:ext cx="2885599" cy="3607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40"/>
              </a:lnSpc>
              <a:buNone/>
            </a:pPr>
            <a:r>
              <a:rPr lang="en-US" sz="227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Account Settings</a:t>
            </a:r>
            <a:endParaRPr lang="en-US" sz="2272" dirty="0"/>
          </a:p>
        </p:txBody>
      </p:sp>
      <p:sp>
        <p:nvSpPr>
          <p:cNvPr id="8" name="Text 3"/>
          <p:cNvSpPr/>
          <p:nvPr/>
        </p:nvSpPr>
        <p:spPr>
          <a:xfrm>
            <a:off x="6294358" y="3009662"/>
            <a:ext cx="3590925" cy="14773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08"/>
              </a:lnSpc>
              <a:buNone/>
            </a:pPr>
            <a:r>
              <a:rPr lang="en-US" sz="181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your personal information, including email address, password, and notification preferences.</a:t>
            </a:r>
            <a:endParaRPr lang="en-US" sz="1818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1517" y="1702594"/>
            <a:ext cx="577096" cy="57709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0231517" y="2510433"/>
            <a:ext cx="2885599" cy="3607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40"/>
              </a:lnSpc>
              <a:buNone/>
            </a:pPr>
            <a:r>
              <a:rPr lang="en-US" sz="227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Order History</a:t>
            </a:r>
            <a:endParaRPr lang="en-US" sz="2272" dirty="0"/>
          </a:p>
        </p:txBody>
      </p:sp>
      <p:sp>
        <p:nvSpPr>
          <p:cNvPr id="11" name="Text 5"/>
          <p:cNvSpPr/>
          <p:nvPr/>
        </p:nvSpPr>
        <p:spPr>
          <a:xfrm>
            <a:off x="10231517" y="3009662"/>
            <a:ext cx="3590925" cy="7386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08"/>
              </a:lnSpc>
              <a:buNone/>
            </a:pPr>
            <a:r>
              <a:rPr lang="en-US" sz="181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Review past purchases and track orders.</a:t>
            </a:r>
            <a:endParaRPr lang="en-US" sz="1818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4358" y="5179457"/>
            <a:ext cx="577096" cy="57709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294358" y="5987296"/>
            <a:ext cx="2885599" cy="3607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40"/>
              </a:lnSpc>
              <a:buNone/>
            </a:pPr>
            <a:r>
              <a:rPr lang="en-US" sz="227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Wishlist</a:t>
            </a:r>
            <a:endParaRPr lang="en-US" sz="2272" dirty="0"/>
          </a:p>
        </p:txBody>
      </p:sp>
      <p:sp>
        <p:nvSpPr>
          <p:cNvPr id="14" name="Text 7"/>
          <p:cNvSpPr/>
          <p:nvPr/>
        </p:nvSpPr>
        <p:spPr>
          <a:xfrm>
            <a:off x="6294358" y="6486525"/>
            <a:ext cx="3590925" cy="7386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08"/>
              </a:lnSpc>
              <a:buNone/>
            </a:pPr>
            <a:r>
              <a:rPr lang="en-US" sz="181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Save items you like for later purchase.</a:t>
            </a:r>
            <a:endParaRPr lang="en-US" sz="1818" dirty="0"/>
          </a:p>
        </p:txBody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1517" y="5179457"/>
            <a:ext cx="577096" cy="577096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231517" y="5987296"/>
            <a:ext cx="2885599" cy="3607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40"/>
              </a:lnSpc>
              <a:buNone/>
            </a:pPr>
            <a:r>
              <a:rPr lang="en-US" sz="2272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Notifications</a:t>
            </a:r>
            <a:endParaRPr lang="en-US" sz="2272" dirty="0"/>
          </a:p>
        </p:txBody>
      </p:sp>
      <p:sp>
        <p:nvSpPr>
          <p:cNvPr id="17" name="Text 9"/>
          <p:cNvSpPr/>
          <p:nvPr/>
        </p:nvSpPr>
        <p:spPr>
          <a:xfrm>
            <a:off x="10231517" y="6486525"/>
            <a:ext cx="3590925" cy="11079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08"/>
              </a:lnSpc>
              <a:buNone/>
            </a:pPr>
            <a:r>
              <a:rPr lang="en-US" sz="1818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Stay updated on the latest deals, promotions, and important updates.</a:t>
            </a:r>
            <a:endParaRPr lang="en-US" sz="1818" dirty="0"/>
          </a:p>
        </p:txBody>
      </p:sp>
      <p:pic>
        <p:nvPicPr>
          <p:cNvPr id="18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469189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</a:t>
            </a:r>
            <a:endParaRPr lang="en-US" sz="4860" dirty="0"/>
          </a:p>
        </p:txBody>
      </p:sp>
      <p:sp>
        <p:nvSpPr>
          <p:cNvPr id="6" name="Text 2"/>
          <p:cNvSpPr/>
          <p:nvPr/>
        </p:nvSpPr>
        <p:spPr>
          <a:xfrm>
            <a:off x="864037" y="5833705"/>
            <a:ext cx="129023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app is designed to enhance your experience, offer convenience, and provide valuable features to meet your needs. We hope you enjoy the journey.</a:t>
            </a:r>
            <a:endParaRPr lang="en-US" sz="1944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2024-07-05T07:32:56Z</dcterms:created>
  <dcterms:modified xsi:type="dcterms:W3CDTF">2024-07-05T07:32:56Z</dcterms:modified>
</cp:coreProperties>
</file>